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90" r:id="rId4"/>
    <p:sldId id="292" r:id="rId5"/>
    <p:sldId id="257" r:id="rId6"/>
    <p:sldId id="258" r:id="rId7"/>
    <p:sldId id="259" r:id="rId8"/>
    <p:sldId id="260" r:id="rId9"/>
    <p:sldId id="262" r:id="rId10"/>
    <p:sldId id="264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8" r:id="rId27"/>
    <p:sldId id="282" r:id="rId28"/>
    <p:sldId id="283" r:id="rId29"/>
    <p:sldId id="284" r:id="rId30"/>
    <p:sldId id="285" r:id="rId31"/>
    <p:sldId id="287" r:id="rId32"/>
    <p:sldId id="286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C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7" autoAdjust="0"/>
    <p:restoredTop sz="94660"/>
  </p:normalViewPr>
  <p:slideViewPr>
    <p:cSldViewPr snapToGrid="0">
      <p:cViewPr>
        <p:scale>
          <a:sx n="80" d="100"/>
          <a:sy n="80" d="100"/>
        </p:scale>
        <p:origin x="64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1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6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9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9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1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5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4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4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8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26EF3-6F5B-4318-911C-6E629022A61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75E81-AC10-41B8-BDED-4FAC92569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9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E-P Jet Finding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4/23/2015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52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 Multiplicity: Radii: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86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 Multiplicity: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3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Profile: Radii: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89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76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Profile: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6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Profile: </a:t>
            </a:r>
            <a:r>
              <a:rPr lang="en-US" sz="4400" dirty="0" err="1" smtClean="0"/>
              <a:t>Algo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482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Fraction All: Radii: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028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Fraction Lead2: Radii: 20x250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09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Fraction All: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50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Fraction Lead2: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80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5747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smtClean="0"/>
              <a:t>Kinematics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7167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429371" y="1463040"/>
            <a:ext cx="87146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Parameter Investigation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/ Particle Multiplicity for different jet radii, min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algorithms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Fraction of total event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contained in jets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Inclusive Jet Kinematics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Dijet Kinematics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Results shown for 20x50 GeV and 20x250 </a:t>
            </a:r>
            <a:r>
              <a:rPr lang="en-US" dirty="0" err="1" smtClean="0"/>
              <a:t>Gev</a:t>
            </a:r>
            <a:r>
              <a:rPr lang="en-US" dirty="0" smtClean="0"/>
              <a:t> configurations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All results shown for 4 </a:t>
            </a:r>
            <a:r>
              <a:rPr lang="en-US" dirty="0" err="1" smtClean="0"/>
              <a:t>subprocess</a:t>
            </a:r>
            <a:r>
              <a:rPr lang="en-US" dirty="0" smtClean="0"/>
              <a:t> groups: Hard QCD, Soft QCD, Gamma Induced, DIS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All quantities calculated in lab frame. Trees also contain “Hadron-Boson” frame in which proton is at rest, should we be using </a:t>
            </a:r>
            <a:r>
              <a:rPr lang="en-US" dirty="0" err="1" smtClean="0"/>
              <a:t>Breit</a:t>
            </a:r>
            <a:r>
              <a:rPr lang="en-US" dirty="0" smtClean="0"/>
              <a:t> frame instead?</a:t>
            </a:r>
          </a:p>
        </p:txBody>
      </p:sp>
    </p:spTree>
    <p:extLst>
      <p:ext uri="{BB962C8B-B14F-4D97-AF65-F5344CB8AC3E}">
        <p14:creationId xmlns:p14="http://schemas.microsoft.com/office/powerpoint/2010/main" val="2370299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20x50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33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89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Rapidity: 20x50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74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99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: 20x50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0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58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5747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smtClean="0"/>
              <a:t>Kinematics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18394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Phi Vs Phi (No Cut):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14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Phi Vs Phi (With Cut):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14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80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</a:t>
            </a:r>
            <a:r>
              <a:rPr lang="en-US" sz="4400" dirty="0" smtClean="0"/>
              <a:t>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</a:t>
            </a:r>
            <a:r>
              <a:rPr lang="en-US" sz="4400" dirty="0" smtClean="0"/>
              <a:t>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58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9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Subprocess</a:t>
            </a:r>
            <a:r>
              <a:rPr lang="en-US" sz="4400" dirty="0" smtClean="0"/>
              <a:t> Codes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720191" y="1464658"/>
            <a:ext cx="30668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j</a:t>
            </a:r>
            <a:endParaRPr lang="en-US" baseline="-25000" dirty="0" smtClean="0"/>
          </a:p>
          <a:p>
            <a:r>
              <a:rPr lang="en-US" dirty="0" smtClean="0"/>
              <a:t>12: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 smtClean="0"/>
          </a:p>
          <a:p>
            <a:r>
              <a:rPr lang="en-US" dirty="0" smtClean="0"/>
              <a:t>28: f</a:t>
            </a:r>
            <a:r>
              <a:rPr lang="en-US" baseline="-25000" dirty="0" smtClean="0"/>
              <a:t>i</a:t>
            </a:r>
            <a:r>
              <a:rPr lang="en-US" dirty="0" smtClean="0"/>
              <a:t> g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53: g </a:t>
            </a:r>
            <a:r>
              <a:rPr lang="en-US" dirty="0" err="1" smtClean="0"/>
              <a:t>g</a:t>
            </a:r>
            <a:r>
              <a:rPr lang="en-US" dirty="0" smtClean="0"/>
              <a:t> -&gt;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k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68: g </a:t>
            </a:r>
            <a:r>
              <a:rPr lang="en-US" dirty="0" err="1" smtClean="0"/>
              <a:t>g</a:t>
            </a:r>
            <a:r>
              <a:rPr lang="en-US" dirty="0" smtClean="0"/>
              <a:t> -&gt; g </a:t>
            </a:r>
            <a:r>
              <a:rPr lang="en-US" dirty="0" err="1" smtClean="0"/>
              <a:t>g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965837" y="1498821"/>
            <a:ext cx="322027" cy="1669774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42914" y="2152818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hQCD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9720" y="3935896"/>
            <a:ext cx="26636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91: Elastic</a:t>
            </a:r>
          </a:p>
          <a:p>
            <a:r>
              <a:rPr lang="en-US" dirty="0" smtClean="0"/>
              <a:t>92: Single Diffraction (</a:t>
            </a:r>
            <a:r>
              <a:rPr lang="en-US" dirty="0" err="1" smtClean="0"/>
              <a:t>xB</a:t>
            </a:r>
            <a:r>
              <a:rPr lang="en-US" dirty="0" smtClean="0"/>
              <a:t>)</a:t>
            </a:r>
          </a:p>
          <a:p>
            <a:r>
              <a:rPr lang="en-US" dirty="0" smtClean="0"/>
              <a:t>93: Single Diffraction (Ax)</a:t>
            </a:r>
          </a:p>
          <a:p>
            <a:r>
              <a:rPr lang="en-US" dirty="0" smtClean="0"/>
              <a:t>94: Double Diffraction</a:t>
            </a:r>
          </a:p>
          <a:p>
            <a:r>
              <a:rPr lang="en-US" dirty="0" smtClean="0"/>
              <a:t>95: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3213656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01369" y="1448756"/>
            <a:ext cx="2186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131: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γ</a:t>
            </a:r>
            <a:r>
              <a:rPr lang="en-US" baseline="-25000" dirty="0" err="1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132: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g</a:t>
            </a:r>
          </a:p>
          <a:p>
            <a:r>
              <a:rPr lang="en-US" dirty="0" smtClean="0"/>
              <a:t>135: g </a:t>
            </a:r>
            <a:r>
              <a:rPr lang="el-GR" dirty="0" smtClean="0"/>
              <a:t>γ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 smtClean="0"/>
          </a:p>
          <a:p>
            <a:r>
              <a:rPr lang="en-US" dirty="0" smtClean="0"/>
              <a:t>136: g </a:t>
            </a:r>
            <a:r>
              <a:rPr lang="el-GR" dirty="0" smtClean="0"/>
              <a:t>γ</a:t>
            </a:r>
            <a:r>
              <a:rPr lang="en-US" baseline="-25000" dirty="0" smtClean="0"/>
              <a:t>L</a:t>
            </a:r>
            <a:r>
              <a:rPr lang="en-US" baseline="30000" dirty="0" smtClean="0"/>
              <a:t>*</a:t>
            </a:r>
            <a:r>
              <a:rPr lang="en-US" dirty="0" smtClean="0"/>
              <a:t> -&gt; f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dirty="0" err="1" smtClean="0"/>
              <a:t>_bar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3202393" y="3935895"/>
            <a:ext cx="322027" cy="1477329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7038222" y="1482919"/>
            <a:ext cx="322027" cy="1166166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13984" y="1889897"/>
            <a:ext cx="111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Gamma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8685" y="4489893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QCD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29919" y="4495250"/>
            <a:ext cx="211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99: </a:t>
            </a:r>
            <a:r>
              <a:rPr lang="el-GR" dirty="0" smtClean="0"/>
              <a:t>γ</a:t>
            </a:r>
            <a:r>
              <a:rPr lang="en-US" baseline="30000" dirty="0" smtClean="0"/>
              <a:t>*</a:t>
            </a:r>
            <a:r>
              <a:rPr lang="en-US" dirty="0" smtClean="0"/>
              <a:t>q -&gt; q</a:t>
            </a:r>
            <a:endParaRPr lang="en-US" dirty="0"/>
          </a:p>
        </p:txBody>
      </p:sp>
      <p:sp>
        <p:nvSpPr>
          <p:cNvPr id="16" name="Right Brace 15"/>
          <p:cNvSpPr/>
          <p:nvPr/>
        </p:nvSpPr>
        <p:spPr>
          <a:xfrm>
            <a:off x="6354412" y="4489893"/>
            <a:ext cx="322027" cy="369332"/>
          </a:xfrm>
          <a:prstGeom prst="rightBrace">
            <a:avLst>
              <a:gd name="adj1" fmla="val 4783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747999" y="4492656"/>
            <a:ext cx="12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034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smtClean="0"/>
              <a:t>Rapidity </a:t>
            </a:r>
            <a:r>
              <a:rPr lang="en-US" sz="4400" dirty="0" smtClean="0"/>
              <a:t>Vs </a:t>
            </a:r>
            <a:r>
              <a:rPr lang="en-US" sz="4400" dirty="0" smtClean="0"/>
              <a:t>Rapidity: </a:t>
            </a:r>
            <a:r>
              <a:rPr lang="en-US" sz="4400" dirty="0" smtClean="0"/>
              <a:t>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58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047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smtClean="0"/>
              <a:t>Rapidity </a:t>
            </a:r>
            <a:r>
              <a:rPr lang="en-US" sz="4400" dirty="0" smtClean="0"/>
              <a:t>Vs </a:t>
            </a:r>
            <a:r>
              <a:rPr lang="en-US" sz="4400" dirty="0" smtClean="0"/>
              <a:t>Rapidity: 20x50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58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64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smtClean="0"/>
              <a:t>Rapidity </a:t>
            </a:r>
            <a:r>
              <a:rPr lang="en-US" sz="4400" dirty="0" smtClean="0"/>
              <a:t>Vs </a:t>
            </a:r>
            <a:r>
              <a:rPr lang="en-US" sz="4400" dirty="0" smtClean="0"/>
              <a:t>Rapidity: </a:t>
            </a:r>
            <a:r>
              <a:rPr lang="en-US" sz="4400" dirty="0" smtClean="0"/>
              <a:t>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58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13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Dijet </a:t>
            </a:r>
            <a:r>
              <a:rPr lang="en-US" sz="4400" dirty="0" smtClean="0"/>
              <a:t>Mass</a:t>
            </a:r>
            <a:r>
              <a:rPr lang="en-US" sz="4400" dirty="0" smtClean="0"/>
              <a:t> </a:t>
            </a:r>
            <a:r>
              <a:rPr lang="en-US" sz="4400" dirty="0" smtClean="0"/>
              <a:t>Vs </a:t>
            </a:r>
            <a:r>
              <a:rPr lang="en-US" sz="4400" dirty="0" smtClean="0"/>
              <a:t>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: </a:t>
            </a:r>
            <a:r>
              <a:rPr lang="en-US" sz="4400" dirty="0" smtClean="0"/>
              <a:t>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69586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7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5747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Parameter Investigation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3386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582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Radii: 20x50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13341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Radii: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9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7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Min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9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Multiplicity: </a:t>
            </a:r>
            <a:r>
              <a:rPr lang="en-US" sz="4400" dirty="0" err="1" smtClean="0"/>
              <a:t>Algo</a:t>
            </a:r>
            <a:r>
              <a:rPr lang="en-US" sz="4400" dirty="0" smtClean="0"/>
              <a:t>: 20x250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776290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81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393</Words>
  <Application>Microsoft Office PowerPoint</Application>
  <PresentationFormat>On-screen Show (4:3)</PresentationFormat>
  <Paragraphs>69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E-P Jet Finding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E-P Jet Finding Update</dc:title>
  <dc:creator>Brian Page</dc:creator>
  <cp:lastModifiedBy>Brian Page</cp:lastModifiedBy>
  <cp:revision>23</cp:revision>
  <dcterms:created xsi:type="dcterms:W3CDTF">2015-04-22T18:59:46Z</dcterms:created>
  <dcterms:modified xsi:type="dcterms:W3CDTF">2015-04-23T06:11:23Z</dcterms:modified>
</cp:coreProperties>
</file>